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66CCFF"/>
    <a:srgbClr val="FFCCCC"/>
    <a:srgbClr val="66FF66"/>
    <a:srgbClr val="FFCCFF"/>
    <a:srgbClr val="66FF33"/>
    <a:srgbClr val="FFCC66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43504"/>
              </p:ext>
            </p:extLst>
          </p:nvPr>
        </p:nvGraphicFramePr>
        <p:xfrm>
          <a:off x="25400" y="1258082"/>
          <a:ext cx="9144004" cy="54853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58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335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23/5/2022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1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24/5/2022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81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25/5/2022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823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26/5/2022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821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79646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27/5/2022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 ĐƠN TUẦN 4 THÁNG 5</a:t>
            </a:r>
          </a:p>
          <a:p>
            <a:pPr algn="ctr"/>
            <a:r>
              <a:rPr lang="en-US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23/5 ĐẾN 27/5/2022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35078C-D31B-4C21-92C6-E5D9B59A9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227" y="-3064"/>
            <a:ext cx="1377773" cy="110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64</cp:revision>
  <dcterms:created xsi:type="dcterms:W3CDTF">2020-05-18T06:04:51Z</dcterms:created>
  <dcterms:modified xsi:type="dcterms:W3CDTF">2022-05-20T09:13:56Z</dcterms:modified>
</cp:coreProperties>
</file>